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wma>
</file>

<file path=ppt/media/media2.wma>
</file>

<file path=ppt/media/media3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68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184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82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906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566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848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46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623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90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3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8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B780F-6BF7-41D9-AD28-AB2D8DF74B1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00A44-41E0-4AE7-8CD2-8BEA9258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58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wm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6447"/>
            <a:ext cx="9144000" cy="835226"/>
          </a:xfrm>
        </p:spPr>
        <p:txBody>
          <a:bodyPr>
            <a:normAutofit/>
          </a:bodyPr>
          <a:lstStyle/>
          <a:p>
            <a:r>
              <a:rPr lang="en-US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081825"/>
            <a:ext cx="9144000" cy="5525037"/>
          </a:xfrm>
        </p:spPr>
        <p:txBody>
          <a:bodyPr>
            <a:normAutofit/>
          </a:bodyPr>
          <a:lstStyle/>
          <a:p>
            <a:pPr rtl="1"/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rtl="1"/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إِنَّ رَبَّكَ يَبْسُطُ ٱلرِّزْقَ لِمَن يَشَآءُ وَيَقْدِرُ إِنَّهُ كَانَ بِعِبَادِهِ خَبِيراً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بَصِيراً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18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(30)</a:t>
            </a:r>
          </a:p>
          <a:p>
            <a:pPr rtl="1"/>
            <a:endParaRPr lang="ur-PK" sz="1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rtl="1"/>
            <a:endParaRPr lang="ur-PK" sz="18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r>
              <a:rPr lang="en-US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Indeed, your 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Lord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extends </a:t>
            </a:r>
            <a:r>
              <a:rPr lang="en-US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provision 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for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whom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sz="3200" b="1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He </a:t>
            </a:r>
            <a:r>
              <a:rPr lang="en-US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wills 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straitens </a:t>
            </a:r>
            <a:r>
              <a:rPr lang="en-US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(it). 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Indeed,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sz="3200" b="1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He </a:t>
            </a:r>
            <a:r>
              <a:rPr lang="en-US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is 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All</a:t>
            </a:r>
            <a:r>
              <a:rPr lang="ur-PK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-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Aware </a:t>
            </a:r>
            <a:r>
              <a:rPr lang="en-US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, </a:t>
            </a:r>
            <a:r>
              <a:rPr lang="en-US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All-Seer </a:t>
            </a:r>
            <a:r>
              <a:rPr lang="en-US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of </a:t>
            </a:r>
            <a:r>
              <a:rPr lang="en-US" sz="3200" b="1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His </a:t>
            </a:r>
            <a:r>
              <a:rPr lang="en-US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slaves.</a:t>
            </a:r>
            <a:endParaRPr lang="ur-PK" sz="32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302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71527" y="51333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6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1247"/>
          </a:xfrm>
        </p:spPr>
        <p:txBody>
          <a:bodyPr/>
          <a:lstStyle/>
          <a:p>
            <a:pPr algn="ctr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وَلاَ تَقْتُلُوۤاْ أَوْلادَكُمْ خَشْيَةَ إِمْلاقٍ نَّحْنُ نَرْزُقُهُمْ وَإِيَّاكُم إنَّ قَتْلَهُمْ كَانَ خِطْئاً كَبِيراً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18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(31)</a:t>
            </a:r>
          </a:p>
          <a:p>
            <a:pPr marL="0" indent="0" algn="ctr" rtl="1">
              <a:buNone/>
            </a:pPr>
            <a:endParaRPr lang="ur-PK" sz="18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ur-PK" sz="1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buNone/>
            </a:pP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do not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kill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your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children for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fear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of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poverty. </a:t>
            </a:r>
            <a:r>
              <a:rPr lang="en-US" b="1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We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provide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for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them and for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you.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Indeed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, their killing is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great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sin.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23043" y="5120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9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0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r" rtl="1">
              <a:buNone/>
            </a:pPr>
            <a:endParaRPr lang="ur-PK" sz="36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وَلاَ تَقْرَبُواْ ٱلزِّنَىٰ إِنَّهُ كَانَ فَاحِشَةً وَسَآءَ سَبِيلاً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18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(32)</a:t>
            </a:r>
          </a:p>
          <a:p>
            <a:pPr algn="r" rtl="1"/>
            <a:endParaRPr lang="ur-PK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algn="r" rtl="1"/>
            <a:endParaRPr lang="ur-PK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>
              <a:buNone/>
            </a:pP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do not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go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near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adultery. Indeed,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it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is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 immorality and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evil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way.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84406" y="54037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539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3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128</Words>
  <Application>Microsoft Office PowerPoint</Application>
  <PresentationFormat>Widescreen</PresentationFormat>
  <Paragraphs>19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Jameel Noori Nastaleeq</vt:lpstr>
      <vt:lpstr>Traditional Arabic</vt:lpstr>
      <vt:lpstr>Office Theme</vt:lpstr>
      <vt:lpstr>Textual Study of Qur’an</vt:lpstr>
      <vt:lpstr>Textual Study of Qur’an</vt:lpstr>
      <vt:lpstr>Textual Study of Qur’an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Textual Study of Qur’an</dc:title>
  <dc:creator>Hamza1</dc:creator>
  <cp:lastModifiedBy>Hamza1</cp:lastModifiedBy>
  <cp:revision>14</cp:revision>
  <dcterms:created xsi:type="dcterms:W3CDTF">2020-05-03T18:56:23Z</dcterms:created>
  <dcterms:modified xsi:type="dcterms:W3CDTF">2020-05-10T18:17:38Z</dcterms:modified>
</cp:coreProperties>
</file>

<file path=docProps/thumbnail.jpeg>
</file>